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5514" y="340847"/>
            <a:ext cx="65201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МБОУ «СОШ № 13 с. Многоудобное»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6223" y="1429371"/>
            <a:ext cx="25539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Подготовил:</a:t>
            </a:r>
          </a:p>
          <a:p>
            <a:pPr algn="r"/>
            <a:r>
              <a:rPr lang="ru-RU" sz="2800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Заместитель </a:t>
            </a:r>
          </a:p>
          <a:p>
            <a:pPr algn="r"/>
            <a:r>
              <a:rPr lang="ru-RU" sz="2800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директора </a:t>
            </a:r>
            <a:endParaRPr lang="ru-RU" sz="2800" spc="50" dirty="0">
              <a:ln w="31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  <a:p>
            <a:pPr algn="r"/>
            <a:r>
              <a:rPr lang="ru-RU" sz="2800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Джиквас К.С.</a:t>
            </a:r>
            <a:endParaRPr lang="ru-RU" sz="2800" spc="50" dirty="0">
              <a:ln w="31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4650" y="6237312"/>
            <a:ext cx="5101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с. Многоудобное – 2022 год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0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95536" y="1566718"/>
            <a:ext cx="52299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Дмитрий </a:t>
            </a:r>
            <a:r>
              <a:rPr lang="ru-RU" sz="2000" b="1" u="sng" dirty="0" err="1">
                <a:solidFill>
                  <a:srgbClr val="C00000"/>
                </a:solidFill>
              </a:rPr>
              <a:t>Пентегов</a:t>
            </a:r>
            <a:r>
              <a:rPr lang="ru-RU" sz="2000" b="1" u="sng" dirty="0">
                <a:solidFill>
                  <a:srgbClr val="C00000"/>
                </a:solidFill>
              </a:rPr>
              <a:t>. Паровоз «Овечка».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 Герой этой сказки – небольшой паровоз из серии “</a:t>
            </a:r>
            <a:r>
              <a:rPr lang="ru-RU" sz="2000" b="1" dirty="0" err="1">
                <a:solidFill>
                  <a:srgbClr val="C00000"/>
                </a:solidFill>
              </a:rPr>
              <a:t>Ов</a:t>
            </a:r>
            <a:r>
              <a:rPr lang="ru-RU" sz="2000" b="1" dirty="0">
                <a:solidFill>
                  <a:srgbClr val="C00000"/>
                </a:solidFill>
              </a:rPr>
              <a:t>”, который железнодорожники ласково называли “Овечка”. Когда-то он ездил от Москвы до самого Тихого океана. Потом его сменили мощные паровозы других серий, но “Овечек” все уважали за то, что они прочные и надёжные. А в годы Великой Отечественной войны началась новая жизнь этого паровоза: он стал зенитным бронепоездом и отгонял от наших эшелонов вражеские самолёты, вписав свою страницу в историю Великой Победы.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b="7941"/>
          <a:stretch/>
        </p:blipFill>
        <p:spPr>
          <a:xfrm>
            <a:off x="5724128" y="1588447"/>
            <a:ext cx="2928430" cy="3833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667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16521" y="1556792"/>
            <a:ext cx="5229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 err="1">
                <a:solidFill>
                  <a:srgbClr val="C00000"/>
                </a:solidFill>
              </a:rPr>
              <a:t>А.Гайдар</a:t>
            </a:r>
            <a:r>
              <a:rPr lang="ru-RU" sz="2000" b="1" u="sng" dirty="0">
                <a:solidFill>
                  <a:srgbClr val="C00000"/>
                </a:solidFill>
              </a:rPr>
              <a:t>. Сказка о Военной тайне, о </a:t>
            </a:r>
            <a:r>
              <a:rPr lang="ru-RU" sz="2000" b="1" u="sng" dirty="0" err="1">
                <a:solidFill>
                  <a:srgbClr val="C00000"/>
                </a:solidFill>
              </a:rPr>
              <a:t>Мальчише-Кибальчише</a:t>
            </a:r>
            <a:r>
              <a:rPr lang="ru-RU" sz="2000" b="1" u="sng" dirty="0">
                <a:solidFill>
                  <a:srgbClr val="C00000"/>
                </a:solidFill>
              </a:rPr>
              <a:t> и его твёрдом слове.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После ухода старших на войну </a:t>
            </a:r>
            <a:r>
              <a:rPr lang="ru-RU" sz="2000" b="1" dirty="0" err="1">
                <a:solidFill>
                  <a:srgbClr val="C00000"/>
                </a:solidFill>
              </a:rPr>
              <a:t>Мальчиш-Кибальчиш</a:t>
            </a:r>
            <a:r>
              <a:rPr lang="ru-RU" sz="2000" b="1" dirty="0">
                <a:solidFill>
                  <a:srgbClr val="C00000"/>
                </a:solidFill>
              </a:rPr>
              <a:t>  возглавил сопротивление последней оставшейся силы, мальчишек — «</a:t>
            </a:r>
            <a:r>
              <a:rPr lang="ru-RU" sz="2000" b="1" dirty="0" err="1">
                <a:solidFill>
                  <a:srgbClr val="C00000"/>
                </a:solidFill>
              </a:rPr>
              <a:t>мальчишей</a:t>
            </a:r>
            <a:r>
              <a:rPr lang="ru-RU" sz="2000" b="1" dirty="0">
                <a:solidFill>
                  <a:srgbClr val="C00000"/>
                </a:solidFill>
              </a:rPr>
              <a:t>». Им было нужно «только ночь простоять да день продержаться».</a:t>
            </a:r>
          </a:p>
          <a:p>
            <a:pPr indent="457200" algn="just"/>
            <a:r>
              <a:rPr lang="ru-RU" sz="2000" b="1" i="1" dirty="0">
                <a:solidFill>
                  <a:srgbClr val="C00000"/>
                </a:solidFill>
              </a:rPr>
              <a:t>“Эй же вы, </a:t>
            </a:r>
            <a:r>
              <a:rPr lang="ru-RU" sz="2000" b="1" i="1" dirty="0" err="1">
                <a:solidFill>
                  <a:srgbClr val="C00000"/>
                </a:solidFill>
              </a:rPr>
              <a:t>мальчиши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мальчиши</a:t>
            </a:r>
            <a:r>
              <a:rPr lang="ru-RU" sz="2000" b="1" i="1" dirty="0">
                <a:solidFill>
                  <a:srgbClr val="C00000"/>
                </a:solidFill>
              </a:rPr>
              <a:t>-малыши! Или нам, </a:t>
            </a:r>
            <a:r>
              <a:rPr lang="ru-RU" sz="2000" b="1" i="1" dirty="0" err="1">
                <a:solidFill>
                  <a:srgbClr val="C00000"/>
                </a:solidFill>
              </a:rPr>
              <a:t>мальчишам</a:t>
            </a:r>
            <a:r>
              <a:rPr lang="ru-RU" sz="2000" b="1" i="1" dirty="0">
                <a:solidFill>
                  <a:srgbClr val="C00000"/>
                </a:solidFill>
              </a:rPr>
              <a:t>, только в палки играть да в скакалки скакать? И отцы ушли, и братья ушли. Или нам, </a:t>
            </a:r>
            <a:r>
              <a:rPr lang="ru-RU" sz="2000" b="1" i="1" dirty="0" err="1">
                <a:solidFill>
                  <a:srgbClr val="C00000"/>
                </a:solidFill>
              </a:rPr>
              <a:t>мальчишам</a:t>
            </a:r>
            <a:r>
              <a:rPr lang="ru-RU" sz="2000" b="1" i="1" dirty="0">
                <a:solidFill>
                  <a:srgbClr val="C00000"/>
                </a:solidFill>
              </a:rPr>
              <a:t>, сидеть-дожидаться?“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87" y="1556792"/>
            <a:ext cx="2872406" cy="4035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6972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95536" y="1524495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 err="1">
                <a:solidFill>
                  <a:srgbClr val="C00000"/>
                </a:solidFill>
              </a:rPr>
              <a:t>К.Паустовский</a:t>
            </a:r>
            <a:r>
              <a:rPr lang="ru-RU" sz="2000" b="1" u="sng" dirty="0">
                <a:solidFill>
                  <a:srgbClr val="C00000"/>
                </a:solidFill>
              </a:rPr>
              <a:t>. </a:t>
            </a:r>
          </a:p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Похождения жука-носорога.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Солдатская сказка. Когда Петр Терентьев уходил из деревни на войну, маленький сын его Степа не знал, что подарить отцу на прощание, и подарил наконец старого жука-носорога. Жук прошел вместе с отцом всю войну и вернулся в родные края. Удивительная история дружбы человека и жука!</a:t>
            </a:r>
          </a:p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Волшебное колечко.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Еще один рассказ – о жизни в деревне во время войны, о доброте девочки </a:t>
            </a:r>
            <a:r>
              <a:rPr lang="ru-RU" sz="2000" b="1" dirty="0" err="1">
                <a:solidFill>
                  <a:srgbClr val="C00000"/>
                </a:solidFill>
              </a:rPr>
              <a:t>Варюшки</a:t>
            </a:r>
            <a:r>
              <a:rPr lang="ru-RU" sz="2000" b="1" dirty="0">
                <a:solidFill>
                  <a:srgbClr val="C00000"/>
                </a:solidFill>
              </a:rPr>
              <a:t> и волшебном колечке.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26" y="1173508"/>
            <a:ext cx="1975849" cy="255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50" y="3429000"/>
            <a:ext cx="1987393" cy="2742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1349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755576" y="1628800"/>
            <a:ext cx="44435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Нисон </a:t>
            </a:r>
            <a:r>
              <a:rPr lang="ru-RU" sz="2000" b="1" u="sng" dirty="0" err="1">
                <a:solidFill>
                  <a:srgbClr val="C00000"/>
                </a:solidFill>
              </a:rPr>
              <a:t>Ходза</a:t>
            </a:r>
            <a:r>
              <a:rPr lang="ru-RU" sz="2000" b="1" u="sng" dirty="0">
                <a:solidFill>
                  <a:srgbClr val="C00000"/>
                </a:solidFill>
              </a:rPr>
              <a:t>. Дорога жизни.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В книгу вошли рассказы о легендарной Дороге жизни блокадного Ленинграда для детей старшего дошкольного и младшего школьного возраста.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Документальное повествование дополняют уникальные фотографии и наглядные карты, а рассказы – волнительные карандашные рисунки художника </a:t>
            </a:r>
            <a:r>
              <a:rPr lang="ru-RU" sz="2000" b="1" dirty="0" err="1">
                <a:solidFill>
                  <a:srgbClr val="C00000"/>
                </a:solidFill>
              </a:rPr>
              <a:t>В.Бескаравайного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" b="5466"/>
          <a:stretch/>
        </p:blipFill>
        <p:spPr>
          <a:xfrm>
            <a:off x="5436096" y="1556792"/>
            <a:ext cx="2909431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1099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9758" y="1073040"/>
            <a:ext cx="57603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Анатолий Митяев. Письмо с фронта.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В книгу вошли рассказы автора, участника войны, о военных буднях. Читатель вместе с героями переживает трудности пути солдата-фронтовика к Победе. Автор заострил внимание на трогательных подробностях тогдашней жизни. И они больше, чем разбор боев и сражений, приближают к пониманию человеческих чувств. Мы вместе с автором сочувствуем юным солдатам, которые прямо на наших глазах становятся взрослыми. Для них война – тяжелая работа, и меньше всего они думают о геройских поступках. Но, честно выполнив эту работу, вчерашние мальчишки становятся героями. Издание проиллюстрировано множеством цветных репродукций.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 b="5397"/>
          <a:stretch/>
        </p:blipFill>
        <p:spPr>
          <a:xfrm>
            <a:off x="6063401" y="1628800"/>
            <a:ext cx="2736304" cy="3784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8294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9758" y="1073040"/>
            <a:ext cx="57603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Рассказы Юрия Яковлева патриотического содержания - “Как Сережа на войну ходил”, “Семеро солдатиков”, “Кепка-невидимка”, “Иван-виллис”, “Подкидыш”, “Пусть стоит старый солдат” и другие.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Пронзительная сказка “Как Сережа на войну ходил” о мальчике Сереже, который хотел увидеть войну собственными глазами. И повел его по военной дороге ни кто иной, как родной дедушка, погибший в неравном бою. Нелегкий это был поход – ведь война не прогулка, а тяжелый труд, опасности, бессонные ночи и бесконечная усталость. Сережа понял это почти сразу же и очень хотел вернуться домой. Но дедушка не отпустил его: «Сам захотел узнать, что такое война, теперь терпи».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92" y="1412776"/>
            <a:ext cx="2621479" cy="4024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261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Илья </a:t>
            </a:r>
            <a:r>
              <a:rPr lang="ru-RU" sz="2000" b="1" u="sng" dirty="0" err="1">
                <a:solidFill>
                  <a:srgbClr val="C00000"/>
                </a:solidFill>
              </a:rPr>
              <a:t>Туричин</a:t>
            </a:r>
            <a:r>
              <a:rPr lang="ru-RU" sz="2000" b="1" u="sng" dirty="0">
                <a:solidFill>
                  <a:srgbClr val="C00000"/>
                </a:solidFill>
              </a:rPr>
              <a:t>. Крайний случай.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Повесть-сказка замечательного детского писателя адресована маленьким читателям. Малыши с интересом прочитают историю о подвигах русского богатыря, солдата Ивана, который мужественно сражался против фашистов, дошел до Берлина и спас от смерти маленькую немецкую девочку. Всю войну он берег краюшку хлеба, испеченного матерью. А самого Ивана хранила от вражеских пуль чудотворная икона Пресвятой Богородицы.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9897"/>
          <a:stretch/>
        </p:blipFill>
        <p:spPr>
          <a:xfrm>
            <a:off x="5868144" y="1628800"/>
            <a:ext cx="2709847" cy="3409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676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Семенцова Валентина Николаевна. </a:t>
            </a:r>
          </a:p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Лист фикуса. Рассказы о войне.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Автор книги принадлежит к тому, уже немногочисленному поколению людей, которых называют “детьми блокады”. В своих рассказах от лица пятилетней героини автор обращается к сверстникам, живущим в XXI веке и повествует о военном детстве, о жизни маленькой девочки и ее мамы в блокадном Ленинграде.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9218"/>
          <a:stretch/>
        </p:blipFill>
        <p:spPr>
          <a:xfrm>
            <a:off x="5940152" y="1628800"/>
            <a:ext cx="2574237" cy="3311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0898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7544" y="1268760"/>
            <a:ext cx="5256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Юрий Герман. Вот как это было.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Повесть посвящена очень важному в жизни нашей страны периоду. Здесь рассказывается о Ленинграде предвоенного времени, о Великой Отечественной войне, о ленинградской блокаде, о том, как мы победили. Повесть написана от имени маленького героя Мишки. Автор показал войну, блокаду в детском восприятии – в произведении нет ни одного слова, которое выходило бы за границы Мишкиного понимания. Однако, при всей непритязательности повествования, в кульминационных главах повести чувствуется подлинный драматизм.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14" y="1628800"/>
            <a:ext cx="2668236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238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827584" y="16041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u="sng" dirty="0">
                <a:solidFill>
                  <a:srgbClr val="C00000"/>
                </a:solidFill>
              </a:rPr>
              <a:t>Геннадий Черкашин. Кукла.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Это история о маленькой девочке, которая была эвакуирована из блокадного Ленинграда, и о кукле Маше, оставшейся ждать хозяйку в осажденном городе. Это история о возвращении домой, о людях – хороших и не очень, о надежде, мужестве и великодушии.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6632"/>
            <a:ext cx="618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Советуем почитать: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 b="7137"/>
          <a:stretch/>
        </p:blipFill>
        <p:spPr>
          <a:xfrm>
            <a:off x="5148064" y="1412776"/>
            <a:ext cx="3086682" cy="4082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6207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39553" y="1052736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В этом году мы отмечаем значимую дату в истории нашей страны – </a:t>
            </a:r>
            <a:r>
              <a:rPr lang="ru-RU" sz="2400" b="1" dirty="0" smtClean="0">
                <a:solidFill>
                  <a:srgbClr val="C00000"/>
                </a:solidFill>
              </a:rPr>
              <a:t>77-летие </a:t>
            </a:r>
            <a:r>
              <a:rPr lang="ru-RU" sz="2400" b="1" dirty="0">
                <a:solidFill>
                  <a:srgbClr val="C00000"/>
                </a:solidFill>
              </a:rPr>
              <a:t>Победы в Великой Отечественной войне.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Много ли знают современные дети о той войне, о страшной угрозе, нависшей над всем миром, о подвигах и славе предков и о Великой Победе?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Неоценимую роль в ознакомлении </a:t>
            </a:r>
            <a:r>
              <a:rPr lang="ru-RU" sz="2400" b="1" dirty="0" smtClean="0">
                <a:solidFill>
                  <a:srgbClr val="C00000"/>
                </a:solidFill>
              </a:rPr>
              <a:t>школьников </a:t>
            </a:r>
            <a:r>
              <a:rPr lang="ru-RU" sz="2400" b="1" dirty="0">
                <a:solidFill>
                  <a:srgbClr val="C00000"/>
                </a:solidFill>
              </a:rPr>
              <a:t>с событиями тех лет играет художественная литература.</a:t>
            </a:r>
          </a:p>
          <a:p>
            <a:pPr indent="457200" algn="just"/>
            <a:r>
              <a:rPr lang="ru-RU" sz="2400" b="1" dirty="0" smtClean="0">
                <a:solidFill>
                  <a:srgbClr val="C00000"/>
                </a:solidFill>
              </a:rPr>
              <a:t>Учащиеся «СОШ № 13» с интересом </a:t>
            </a:r>
            <a:r>
              <a:rPr lang="ru-RU" sz="2400" b="1" dirty="0">
                <a:solidFill>
                  <a:srgbClr val="C00000"/>
                </a:solidFill>
              </a:rPr>
              <a:t>приняли участие в различных мероприятиях </a:t>
            </a:r>
            <a:r>
              <a:rPr lang="ru-RU" sz="2400" b="1" dirty="0" smtClean="0">
                <a:solidFill>
                  <a:srgbClr val="C00000"/>
                </a:solidFill>
              </a:rPr>
              <a:t>библиотеки, </a:t>
            </a:r>
            <a:r>
              <a:rPr lang="ru-RU" sz="2400" b="1" dirty="0">
                <a:solidFill>
                  <a:srgbClr val="C00000"/>
                </a:solidFill>
              </a:rPr>
              <a:t>посвященных </a:t>
            </a:r>
            <a:r>
              <a:rPr lang="ru-RU" sz="2400" b="1" dirty="0" smtClean="0">
                <a:solidFill>
                  <a:srgbClr val="C00000"/>
                </a:solidFill>
              </a:rPr>
              <a:t>77-летию </a:t>
            </a:r>
            <a:r>
              <a:rPr lang="ru-RU" sz="2400" b="1" dirty="0">
                <a:solidFill>
                  <a:srgbClr val="C00000"/>
                </a:solidFill>
              </a:rPr>
              <a:t>Победы в Великой Отечественной войне под </a:t>
            </a:r>
            <a:r>
              <a:rPr lang="ru-RU" sz="2400" b="1" dirty="0" smtClean="0">
                <a:solidFill>
                  <a:srgbClr val="C00000"/>
                </a:solidFill>
              </a:rPr>
              <a:t>названием: </a:t>
            </a:r>
          </a:p>
          <a:p>
            <a:pPr indent="457200" algn="ctr"/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Я расскажу Вам о войне…»</a:t>
            </a:r>
          </a:p>
        </p:txBody>
      </p:sp>
    </p:spTree>
    <p:extLst>
      <p:ext uri="{BB962C8B-B14F-4D97-AF65-F5344CB8AC3E}">
        <p14:creationId xmlns:p14="http://schemas.microsoft.com/office/powerpoint/2010/main" val="1074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828353" y="99952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Участвуя в мероприятиях </a:t>
            </a:r>
            <a:r>
              <a:rPr lang="ru-RU" sz="2000" b="1" dirty="0" smtClean="0">
                <a:solidFill>
                  <a:srgbClr val="C00000"/>
                </a:solidFill>
              </a:rPr>
              <a:t> школьной библиотеки  </a:t>
            </a:r>
            <a:r>
              <a:rPr lang="ru-RU" sz="2000" b="1" dirty="0">
                <a:solidFill>
                  <a:srgbClr val="C00000"/>
                </a:solidFill>
              </a:rPr>
              <a:t>- «Я расскажу Вам о войне…», слушая и самостоятельно читая  разные книги, </a:t>
            </a:r>
            <a:r>
              <a:rPr lang="ru-RU" sz="2000" b="1" dirty="0" smtClean="0">
                <a:solidFill>
                  <a:srgbClr val="C00000"/>
                </a:solidFill>
              </a:rPr>
              <a:t>учащиеся нашей школы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узнают о том, насколько хрупким может быть мир, и как вторжение врага может перевернуть всю жизнь человека. </a:t>
            </a: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</a:rPr>
              <a:t>Лучшие книги дают целостное представление о Великой Отечественной войне, воспитывают в сердцах юных читателей дух патриотизма, учат ценить мир, любить свой дом, семью и близких.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475" y="4005064"/>
            <a:ext cx="88571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722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/>
          <a:stretch/>
        </p:blipFill>
        <p:spPr>
          <a:xfrm>
            <a:off x="401663" y="476672"/>
            <a:ext cx="8296275" cy="5154706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75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58180" y="116632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«СОШ № 13 с. Многоудобное»</a:t>
            </a:r>
          </a:p>
          <a:p>
            <a:pPr indent="45720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Приморский край Шкотовский район</a:t>
            </a:r>
          </a:p>
          <a:p>
            <a:pPr indent="457200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 Джиквас Кирилл Станиславович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2400" b="1" dirty="0" smtClean="0">
                <a:solidFill>
                  <a:srgbClr val="C00000"/>
                </a:solidFill>
              </a:rPr>
              <a:t>План </a:t>
            </a:r>
            <a:r>
              <a:rPr lang="ru-RU" sz="2400" b="1" dirty="0">
                <a:solidFill>
                  <a:srgbClr val="C00000"/>
                </a:solidFill>
              </a:rPr>
              <a:t>мероприятий </a:t>
            </a:r>
            <a:r>
              <a:rPr lang="ru-RU" sz="2400" b="1" dirty="0" smtClean="0">
                <a:solidFill>
                  <a:srgbClr val="C00000"/>
                </a:solidFill>
              </a:rPr>
              <a:t>в школьной библиотеки </a:t>
            </a:r>
          </a:p>
          <a:p>
            <a:pPr indent="457200" algn="ctr"/>
            <a:r>
              <a:rPr lang="ru-RU" sz="2400" b="1" dirty="0" smtClean="0">
                <a:solidFill>
                  <a:srgbClr val="C00000"/>
                </a:solidFill>
              </a:rPr>
              <a:t>«Я </a:t>
            </a:r>
            <a:r>
              <a:rPr lang="ru-RU" sz="2400" b="1" dirty="0">
                <a:solidFill>
                  <a:srgbClr val="C00000"/>
                </a:solidFill>
              </a:rPr>
              <a:t>расскажу вам о войне..»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77-летию </a:t>
            </a:r>
            <a:r>
              <a:rPr lang="ru-RU" sz="2400" b="1" dirty="0">
                <a:solidFill>
                  <a:srgbClr val="C00000"/>
                </a:solidFill>
              </a:rPr>
              <a:t>Победы в Великой Отечественной войне)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1. Комментированные чтения рассказов «Подвигу Ленинграда посвящается».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2. Галерея маленьких героев «Военное детство».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3. Героико-патриотические чтения «Сильные духом»: рассказы о разведчиках и партизанах.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4. Конкурс рисунков «Как хорошо на свете без войны!»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5. Познавательный час «Животные в боевом строю».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6. Громкие чтения рассказов о детях - тружениках тыла «И мы помогали…»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7. Библиотечный десант «Прочти книгу о войне».</a:t>
            </a:r>
          </a:p>
          <a:p>
            <a:pPr indent="457200" algn="just"/>
            <a:r>
              <a:rPr lang="ru-RU" sz="2400" b="1" dirty="0">
                <a:solidFill>
                  <a:srgbClr val="C00000"/>
                </a:solidFill>
              </a:rPr>
              <a:t>8. Мастер-класс «Письмо Ветерану».</a:t>
            </a:r>
          </a:p>
        </p:txBody>
      </p:sp>
    </p:spTree>
    <p:extLst>
      <p:ext uri="{BB962C8B-B14F-4D97-AF65-F5344CB8AC3E}">
        <p14:creationId xmlns:p14="http://schemas.microsoft.com/office/powerpoint/2010/main" val="114608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7544" y="260647"/>
            <a:ext cx="735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>
                <a:solidFill>
                  <a:srgbClr val="C00000"/>
                </a:solidFill>
              </a:rPr>
              <a:t> Дети слушают художественные произведения  о войне, рассказы </a:t>
            </a:r>
            <a:r>
              <a:rPr lang="ru-RU" sz="2000" b="1" dirty="0" smtClean="0">
                <a:solidFill>
                  <a:srgbClr val="C00000"/>
                </a:solidFill>
              </a:rPr>
              <a:t>педагога-библиотекаря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о событиях тех лет, </a:t>
            </a:r>
          </a:p>
          <a:p>
            <a:pPr indent="457200" algn="ctr"/>
            <a:r>
              <a:rPr lang="ru-RU" sz="2000" b="1" dirty="0">
                <a:solidFill>
                  <a:srgbClr val="C00000"/>
                </a:solidFill>
              </a:rPr>
              <a:t>участвуют в обсуждениях и дискуссиях.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8" b="5001"/>
          <a:stretch/>
        </p:blipFill>
        <p:spPr>
          <a:xfrm>
            <a:off x="377652" y="1340768"/>
            <a:ext cx="3866029" cy="5133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7500"/>
          <a:stretch/>
        </p:blipFill>
        <p:spPr>
          <a:xfrm>
            <a:off x="4860031" y="1340767"/>
            <a:ext cx="3866029" cy="51339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217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53852" y="416213"/>
            <a:ext cx="735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solidFill>
                  <a:srgbClr val="C00000"/>
                </a:solidFill>
              </a:rPr>
              <a:t>Учащиеся 1 класса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 удовольствием рассматривают </a:t>
            </a:r>
          </a:p>
          <a:p>
            <a:pPr indent="457200" algn="ctr"/>
            <a:r>
              <a:rPr lang="ru-RU" sz="2000" b="1" dirty="0">
                <a:solidFill>
                  <a:srgbClr val="C00000"/>
                </a:solidFill>
              </a:rPr>
              <a:t>организованные в библиотеке выставки книг, </a:t>
            </a:r>
          </a:p>
          <a:p>
            <a:pPr indent="457200" algn="ctr"/>
            <a:r>
              <a:rPr lang="ru-RU" sz="2000" b="1" dirty="0">
                <a:solidFill>
                  <a:srgbClr val="C00000"/>
                </a:solidFill>
              </a:rPr>
              <a:t>посвященных Великой Отечественной войне.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84784"/>
            <a:ext cx="2795586" cy="4959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78310"/>
            <a:ext cx="2853560" cy="5061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54696"/>
            <a:ext cx="2795586" cy="4959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746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11560" y="456218"/>
            <a:ext cx="7172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>
                <a:solidFill>
                  <a:srgbClr val="C00000"/>
                </a:solidFill>
              </a:rPr>
              <a:t>Большой интерес вызывает рассматривание иллюстраций и чтение книг о различном вооружении и военной технике,</a:t>
            </a:r>
          </a:p>
          <a:p>
            <a:pPr indent="457200" algn="ctr"/>
            <a:r>
              <a:rPr lang="ru-RU" sz="2000" b="1" dirty="0">
                <a:solidFill>
                  <a:srgbClr val="C00000"/>
                </a:solidFill>
              </a:rPr>
              <a:t>особенно среди </a:t>
            </a:r>
            <a:r>
              <a:rPr lang="ru-RU" sz="2000" b="1" dirty="0" smtClean="0">
                <a:solidFill>
                  <a:srgbClr val="C00000"/>
                </a:solidFill>
              </a:rPr>
              <a:t>мальчиков первого класса.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84784"/>
            <a:ext cx="2795585" cy="4959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2853560" cy="5061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795585" cy="4959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249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868168" y="548680"/>
            <a:ext cx="717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solidFill>
                  <a:srgbClr val="C00000"/>
                </a:solidFill>
              </a:rPr>
              <a:t>В школьной библиотеке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был организован книжный уголок «Читаем детям о войне».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4089" b="4633"/>
          <a:stretch/>
        </p:blipFill>
        <p:spPr>
          <a:xfrm>
            <a:off x="1115616" y="1700808"/>
            <a:ext cx="6924676" cy="4568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434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075831" y="2049433"/>
            <a:ext cx="2848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Учащиеся первого класса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проявляют стойкий интерес  к книгам о войне, особенно к рассказам о своих сверстниках, живших в тот непростой период.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b="16023"/>
          <a:stretch/>
        </p:blipFill>
        <p:spPr>
          <a:xfrm>
            <a:off x="107503" y="154375"/>
            <a:ext cx="2894153" cy="3990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0" b="6472"/>
          <a:stretch/>
        </p:blipFill>
        <p:spPr>
          <a:xfrm>
            <a:off x="6084168" y="154375"/>
            <a:ext cx="2894153" cy="4029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429309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endParaRPr lang="ru-RU" sz="2000" b="1" dirty="0" smtClean="0">
              <a:solidFill>
                <a:srgbClr val="C00000"/>
              </a:solidFill>
            </a:endParaRPr>
          </a:p>
          <a:p>
            <a:pPr lvl="0" indent="457200" algn="just"/>
            <a:r>
              <a:rPr lang="ru-RU" sz="2000" b="1" dirty="0" smtClean="0">
                <a:solidFill>
                  <a:srgbClr val="C00000"/>
                </a:solidFill>
              </a:rPr>
              <a:t>Они </a:t>
            </a:r>
            <a:r>
              <a:rPr lang="ru-RU" sz="2000" b="1" dirty="0">
                <a:solidFill>
                  <a:srgbClr val="C00000"/>
                </a:solidFill>
              </a:rPr>
              <a:t>слушают истории о жизни ребят, которые становились сиротами, попадали в плен, голодали, выживали, брали в руки оружие, защищали своих матерей и сестёр. Война не оставила им время на детство, они обязаны были взрослеть. </a:t>
            </a:r>
          </a:p>
          <a:p>
            <a:pPr lvl="0" indent="457200" algn="just"/>
            <a:r>
              <a:rPr lang="ru-RU" sz="2000" b="1" dirty="0">
                <a:solidFill>
                  <a:srgbClr val="C00000"/>
                </a:solidFill>
              </a:rPr>
              <a:t>А как бы поступил на их месте юный читатель?</a:t>
            </a:r>
          </a:p>
        </p:txBody>
      </p:sp>
    </p:spTree>
    <p:extLst>
      <p:ext uri="{BB962C8B-B14F-4D97-AF65-F5344CB8AC3E}">
        <p14:creationId xmlns:p14="http://schemas.microsoft.com/office/powerpoint/2010/main" val="2108142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1290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ds-48</dc:creator>
  <cp:lastModifiedBy>Lenovo</cp:lastModifiedBy>
  <cp:revision>21</cp:revision>
  <dcterms:created xsi:type="dcterms:W3CDTF">2020-04-09T07:20:10Z</dcterms:created>
  <dcterms:modified xsi:type="dcterms:W3CDTF">2022-03-01T04:35:37Z</dcterms:modified>
</cp:coreProperties>
</file>